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2" r:id="rId23"/>
    <p:sldId id="280" r:id="rId24"/>
    <p:sldId id="281" r:id="rId25"/>
    <p:sldId id="284" r:id="rId26"/>
    <p:sldId id="283" r:id="rId27"/>
    <p:sldId id="27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65D22-110A-605A-51B8-5D81CC956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CDE8CE-3C95-0991-9DC2-3439BF358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146957-8472-5E5F-938B-940D65B0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42FC6E-57F5-AD09-9381-2D4160ED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ABBF24-A0FD-90C0-0BC4-DAA42FA4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16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D5F23-1926-FAEF-1645-D52080E8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39B5ED-FC65-A50F-018F-82ACE000F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417E40-D0EF-8DA7-72F1-0C4A8C7D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2344C-ED7E-F530-EE09-DDD3B4EF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13AE4D-3FE3-252E-75DD-B0183138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4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35BE36-09DE-EECD-EAAE-265D9612E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DE0B7A-03CA-2F69-BB12-576444160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0EC358-B988-AD16-B2BA-EB3793B8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01382C-48C1-7055-E780-79906530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7D1838-1EAA-41F6-EF8E-216AE4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734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AB4A08-A2D1-8666-5867-52C44EC5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C9DB5-D24B-EC39-CF25-B7A13D4F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98FCC-895E-BD4B-F349-BD35CF13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582596-EE95-CCF2-3A3F-46813000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FE24AB-8321-EB71-C439-F79648AE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83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EFECA-B3BB-6A73-6FB4-A1154FD9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15E6EF-FFCF-664E-C7B8-E4F99855D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B246A-9095-8C8C-7A21-9723D42E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E50B88-5770-87E1-F124-C6E99603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A92FB3-6A2A-09C3-80DB-2BF18F7F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4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7A1AD8-B4C3-B4A5-B2EC-8E4B10E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3BD612-F73C-16C3-953B-744BD5CBA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C83286F-8A29-6CDA-75DB-71785DD6B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77C153-44FE-4CFF-B6B4-62E7E298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DAD41B-6E4D-8C64-64C2-ACD12F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E1B1DC-CA41-420F-6EFB-C21E101D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44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7E0FB-A261-E4A7-2B77-D57CDD41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D00ECC-3EEC-6BEC-82A8-FAE3818B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DD4359-7F99-389C-4CA5-E215C57D7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7A82EB9-7E2F-D119-70B9-97C1A34C2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F5FB51-DCE1-B5BB-6857-016F15C40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929BBB-E543-5086-F4C7-8DE28FDF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C7A9FF2-4698-3068-8C7F-547390D4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94BB83-AC50-D7AD-F3B5-253373CD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8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0F32B-F7EB-5B83-29E6-57E13D9B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C4232F-F03A-53D6-FF20-B5E2BD22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0376F8-977B-F88C-B774-C86FCDFB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C5A0E3-B3F9-EA6A-8965-8922DFC2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94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829A0B-DFF9-C9D7-D67A-380D3D51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5C620E-DA95-9511-FC35-B62C48E9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B3233F-CF42-EDBA-DD98-C96C971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13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1B33-B7A6-F95F-52C7-AC4BCBF4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11161D-F923-ECB7-446A-C84BBCFF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A8943D-010E-C5A9-EFE2-6AC8D867F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7AB706-0254-E75A-0D27-7CF523F5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EFC467-9B4A-3B25-9CD4-5AD005F1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3F8314-ABEA-6066-267B-7B6EFE42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4AC81-AC53-270D-AEF8-EAEADCFC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25337D8-5967-8E15-3C02-76ACAE2FB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ED7C0E-1D98-EA97-3380-19E80D426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88F9F3-3776-A882-4743-CD416C80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0189A3-6C3F-F9A6-7774-353E7095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E0002E-501E-1394-6382-D14C013A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29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7ED77A9-5A10-C09E-C6B3-2BFE0D69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084B3D-2491-4014-B5B3-A0F2DC2BA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54C327-C9B7-135D-08E9-C0252325D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73491-BF84-4DD1-B0F3-7974DDE710AD}" type="datetimeFigureOut">
              <a:rPr lang="fr-FR" smtClean="0"/>
              <a:t>17/01/2023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189547-1EC2-0714-89FF-00AE02D35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18E3EA-B2C1-5786-F48F-0212AA076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F265-B813-4B5F-AEDB-4DE0CB40A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80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36E8E6E-53BE-6805-13D7-CC7933640AAA}"/>
              </a:ext>
            </a:extLst>
          </p:cNvPr>
          <p:cNvSpPr txBox="1"/>
          <p:nvPr/>
        </p:nvSpPr>
        <p:spPr>
          <a:xfrm>
            <a:off x="4328160" y="257294"/>
            <a:ext cx="353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https://fr.wordpress.org/download/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DD0FA49-560D-4686-96A2-683C35D9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320"/>
            <a:ext cx="121920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E638A80-A4BE-1E30-3345-75AA0AC4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52" y="0"/>
            <a:ext cx="6917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6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529C913-9174-8CA7-6557-4B21EF31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7" y="1413333"/>
            <a:ext cx="7224386" cy="4031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3E884C-82B5-B488-8310-0C0B8438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004" y="956094"/>
            <a:ext cx="3124471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8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233F5B-0B07-8ED4-644B-11213661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775"/>
            <a:ext cx="121920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9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DF98F4-D3F8-720D-1E47-DC43EBF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225"/>
            <a:ext cx="12192000" cy="58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D62BC7-4F96-58BE-C06D-E1CE49EF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0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98EDC6-D6E0-88D0-907A-EDDAC8FF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37" y="1342315"/>
            <a:ext cx="7390725" cy="41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51622CD-D4E2-8A12-E4CA-BB1F77890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08"/>
          <a:stretch/>
        </p:blipFill>
        <p:spPr>
          <a:xfrm>
            <a:off x="0" y="737100"/>
            <a:ext cx="12192000" cy="31541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BA6CF7-98A9-8661-1150-79670C0F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805" y="4259485"/>
            <a:ext cx="6340389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4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D13EDD-7044-3BBA-B8D6-D59AD9AC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247"/>
            <a:ext cx="12192000" cy="59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3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AF8993-0CEA-BCC4-0D25-26250E7D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4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A50D57-2D49-16BC-640B-289CE1442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464"/>
            <a:ext cx="12192000" cy="59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5D57B0-57F5-FA3C-70A3-EF373FD8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6" y="220805"/>
            <a:ext cx="6309907" cy="40389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02E31C-FDCA-ABB6-E3C5-4F10A17D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45" y="2636348"/>
            <a:ext cx="6332769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110845-97B3-B408-A3AF-E228D8ED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935350"/>
            <a:ext cx="630228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CB1D17-079F-C190-5449-88094C16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825"/>
            <a:ext cx="12192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7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B73EE3-AC44-123C-D129-C16DF638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201650"/>
            <a:ext cx="8306520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9D3027-419C-5631-33F9-DDDF1386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487"/>
            <a:ext cx="12192000" cy="27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6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40FCD7-AED4-AE55-1C9E-AAB5F129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763"/>
            <a:ext cx="12192000" cy="53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9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95ED04-139C-C2CE-4525-9BF199C1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628"/>
            <a:ext cx="12192000" cy="58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6C56EE-4AEC-D44B-523D-5E369C31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417"/>
            <a:ext cx="12192000" cy="53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1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8E7F8-BDE5-B0E0-2DF2-91FF9083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71"/>
            <a:ext cx="12192000" cy="59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BBCA26-4DEF-C248-8306-8E031EE9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837"/>
            <a:ext cx="12192000" cy="62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1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BCFC17-3900-1ABE-0582-3421ABDD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71" y="2472607"/>
            <a:ext cx="5037257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97CE35-17A9-5044-BC27-8F267D6D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36"/>
            <a:ext cx="12192000" cy="22318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A2F1D2-34E7-3269-7FC5-7BA91CB6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719" y="3429000"/>
            <a:ext cx="6256562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8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ED3737-B4CC-BF8B-AFFD-A5D68C0E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5CDED9F-8B66-F79B-BF05-D3E3AADF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549" y="407408"/>
            <a:ext cx="7856901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990F3-6387-150F-E1AE-6ADBC28F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56" y="426460"/>
            <a:ext cx="7925487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B4FC0C-2A89-CE0B-43D8-4E5C507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70" y="1988695"/>
            <a:ext cx="7841660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99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Grand écran</PresentationFormat>
  <Paragraphs>1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Léa</dc:creator>
  <cp:lastModifiedBy>Léa</cp:lastModifiedBy>
  <cp:revision>5</cp:revision>
  <dcterms:created xsi:type="dcterms:W3CDTF">2023-01-17T12:40:35Z</dcterms:created>
  <dcterms:modified xsi:type="dcterms:W3CDTF">2023-01-17T13:52:28Z</dcterms:modified>
</cp:coreProperties>
</file>